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A-level Sociology support </a:t>
            </a:r>
            <a:r>
              <a:rPr lang="en-US" dirty="0" err="1" smtClean="0"/>
              <a:t>powerpoint</a:t>
            </a:r>
            <a:r>
              <a:rPr lang="en-US" dirty="0" smtClean="0"/>
              <a:t> for introduction to Sociology bridging task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352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619" y="376619"/>
            <a:ext cx="4504762" cy="6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2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095" y="376619"/>
            <a:ext cx="4523809" cy="6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92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285" y="376619"/>
            <a:ext cx="4771429" cy="6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00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143" y="376619"/>
            <a:ext cx="4885714" cy="6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92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571" y="376619"/>
            <a:ext cx="4742857" cy="6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10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356" y="1200727"/>
            <a:ext cx="8447557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8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190" y="376619"/>
            <a:ext cx="4447619" cy="6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0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000" y="376619"/>
            <a:ext cx="4600000" cy="6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5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143" y="376619"/>
            <a:ext cx="4485714" cy="6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1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238" y="376619"/>
            <a:ext cx="4609524" cy="6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70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238" y="376619"/>
            <a:ext cx="4609524" cy="6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4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047" y="376619"/>
            <a:ext cx="4561905" cy="6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00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762" y="376619"/>
            <a:ext cx="4590476" cy="6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40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428" y="376619"/>
            <a:ext cx="4657143" cy="6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6579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8</TotalTime>
  <Words>10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Parcel</vt:lpstr>
      <vt:lpstr>A-level Sociology support powerpoint for introduction to Sociology bridging task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A-level Sociology support powerpoint for introduction to Sociology bridging task </dc:title>
  <dc:creator>R.Giles</dc:creator>
  <cp:lastModifiedBy>R.Giles</cp:lastModifiedBy>
  <cp:revision>1</cp:revision>
  <dcterms:created xsi:type="dcterms:W3CDTF">2020-04-29T11:39:25Z</dcterms:created>
  <dcterms:modified xsi:type="dcterms:W3CDTF">2020-04-29T11:47:47Z</dcterms:modified>
</cp:coreProperties>
</file>